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259" r:id="rId2"/>
    <p:sldId id="260" r:id="rId3"/>
    <p:sldId id="262" r:id="rId4"/>
    <p:sldId id="264" r:id="rId5"/>
    <p:sldId id="263" r:id="rId6"/>
    <p:sldId id="258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ou" initials="r" lastIdx="2" clrIdx="0">
    <p:extLst>
      <p:ext uri="{19B8F6BF-5375-455C-9EA6-DF929625EA0E}">
        <p15:presenceInfo xmlns:p15="http://schemas.microsoft.com/office/powerpoint/2012/main" userId="f50a15c9a25dea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D4425-97A6-46D4-B9AA-5B3737BA148B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B2E6C-AF5A-425E-905A-795FC7B5F7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60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2E6C-AF5A-425E-905A-795FC7B5F74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22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2E6C-AF5A-425E-905A-795FC7B5F7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09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03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5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174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1962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77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172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705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68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18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74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73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78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7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33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47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88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9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4FBA86E-0CF7-4B0C-9D39-30686EFB7BF4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33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96511" y="2352507"/>
            <a:ext cx="4260715" cy="1391056"/>
          </a:xfrm>
          <a:prstGeom prst="roundRect">
            <a:avLst>
              <a:gd name="adj" fmla="val 32052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kumimoji="1"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ja-JP" altLang="en-US" sz="7300" dirty="0" smtClean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パックマン</a:t>
            </a:r>
            <a:r>
              <a:rPr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				</a:t>
            </a:r>
            <a:endParaRPr kumimoji="1" lang="ja-JP" altLang="en-US" sz="2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00809" y="6335230"/>
            <a:ext cx="329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三好　山里　森口</a:t>
            </a:r>
            <a:endParaRPr kumimoji="1" lang="ja-JP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69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298559"/>
            <a:ext cx="9905998" cy="1724397"/>
          </a:xfrm>
        </p:spPr>
        <p:txBody>
          <a:bodyPr>
            <a:normAutofit/>
          </a:bodyPr>
          <a:lstStyle/>
          <a:p>
            <a:r>
              <a:rPr lang="en-US" altLang="ja-JP" sz="6000" dirty="0" smtClean="0">
                <a:solidFill>
                  <a:srgbClr val="FFFF00"/>
                </a:solidFill>
              </a:rPr>
              <a:t>	</a:t>
            </a:r>
            <a:r>
              <a:rPr lang="ja-JP" altLang="en-US" sz="6000" dirty="0" smtClean="0">
                <a:solidFill>
                  <a:srgbClr val="FFFF00"/>
                </a:solidFill>
              </a:rPr>
              <a:t>目次</a:t>
            </a:r>
            <a:endParaRPr kumimoji="1" lang="ja-JP" altLang="en-US" sz="6000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3" y="1648801"/>
            <a:ext cx="9905998" cy="471791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 dirty="0" smtClean="0">
                <a:solidFill>
                  <a:srgbClr val="FFFF66"/>
                </a:solidFill>
              </a:rPr>
              <a:t>ゲーム説明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 dirty="0" smtClean="0">
                <a:solidFill>
                  <a:srgbClr val="FFFF66"/>
                </a:solidFill>
              </a:rPr>
              <a:t>敵キャラクター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 dirty="0" smtClean="0">
                <a:solidFill>
                  <a:srgbClr val="FFFF66"/>
                </a:solidFill>
              </a:rPr>
              <a:t>ゲーム画面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kumimoji="1"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ja-JP" altLang="en-US" sz="5800" dirty="0" smtClean="0">
                <a:solidFill>
                  <a:srgbClr val="FFFF66"/>
                </a:solidFill>
              </a:rPr>
              <a:t>操作説明</a:t>
            </a:r>
            <a:endParaRPr kumimoji="1" lang="en-US" altLang="ja-JP" sz="5800" dirty="0" smtClean="0">
              <a:solidFill>
                <a:srgbClr val="FFFF66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15762" y="1648801"/>
            <a:ext cx="393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　　　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62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FFF00"/>
                </a:solidFill>
              </a:rPr>
              <a:t>ゲーム説明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敵から逃げながらマップ中のエサを全て食べたらクリア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敵に捕まる</a:t>
            </a:r>
            <a:r>
              <a:rPr lang="ja-JP" altLang="en-US" sz="3200" dirty="0" smtClean="0">
                <a:solidFill>
                  <a:schemeClr val="tx1"/>
                </a:solidFill>
              </a:rPr>
              <a:t>とゲームオーバー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パワーエサを食べる</a:t>
            </a:r>
            <a:r>
              <a:rPr lang="ja-JP" altLang="en-US" sz="3200" dirty="0" smtClean="0">
                <a:solidFill>
                  <a:schemeClr val="tx1"/>
                </a:solidFill>
              </a:rPr>
              <a:t>と</a:t>
            </a:r>
            <a:r>
              <a:rPr lang="ja-JP" altLang="en-US" sz="3200" dirty="0" smtClean="0">
                <a:solidFill>
                  <a:schemeClr val="tx1"/>
                </a:solidFill>
              </a:rPr>
              <a:t>２秒間</a:t>
            </a:r>
            <a:r>
              <a:rPr lang="ja-JP" altLang="en-US" sz="3200" dirty="0" smtClean="0">
                <a:solidFill>
                  <a:schemeClr val="tx1"/>
                </a:solidFill>
              </a:rPr>
              <a:t>敵</a:t>
            </a:r>
            <a:r>
              <a:rPr lang="ja-JP" altLang="en-US" sz="3200" dirty="0" smtClean="0">
                <a:solidFill>
                  <a:schemeClr val="tx1"/>
                </a:solidFill>
              </a:rPr>
              <a:t>を食べれる</a:t>
            </a:r>
            <a:endParaRPr lang="en-US" altLang="ja-JP" sz="3200" dirty="0">
              <a:solidFill>
                <a:schemeClr val="tx1"/>
              </a:solidFill>
            </a:endParaRPr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58605" y="843240"/>
            <a:ext cx="2640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エサ　</a:t>
            </a:r>
            <a:r>
              <a:rPr lang="ja-JP" altLang="en-US" sz="2400" dirty="0" smtClean="0"/>
              <a:t>パワーエサ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00" y="1201469"/>
            <a:ext cx="624156" cy="6241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83" y="1229475"/>
            <a:ext cx="642817" cy="6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FF00"/>
                </a:solidFill>
              </a:rPr>
              <a:t>敵キャラクター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95" y="821624"/>
            <a:ext cx="546401" cy="5464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10" y="846681"/>
            <a:ext cx="536872" cy="5524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86" y="2876198"/>
            <a:ext cx="284695" cy="28469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61" y="1884675"/>
            <a:ext cx="267020" cy="2670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86" y="3854680"/>
            <a:ext cx="265375" cy="26537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608727" y="1615903"/>
            <a:ext cx="97432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FFFF00"/>
                </a:solidFill>
              </a:rPr>
              <a:t>敵行動パターン</a:t>
            </a:r>
            <a:endParaRPr kumimoji="1" lang="en-US" altLang="ja-JP" sz="4000" dirty="0" smtClean="0">
              <a:solidFill>
                <a:srgbClr val="FFFF00"/>
              </a:solidFill>
            </a:endParaRPr>
          </a:p>
          <a:p>
            <a:endParaRPr kumimoji="1" lang="en-US" altLang="ja-JP" sz="3200" dirty="0" smtClean="0"/>
          </a:p>
          <a:p>
            <a:r>
              <a:rPr lang="ja-JP" altLang="en-US" sz="3200" dirty="0" smtClean="0"/>
              <a:t>ランダム行動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プレイヤーを追いかけて来る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3715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3000" y="466928"/>
            <a:ext cx="9905998" cy="1439693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>
                <a:solidFill>
                  <a:srgbClr val="FFFF00"/>
                </a:solidFill>
              </a:rPr>
              <a:t>ゲーム画面</a:t>
            </a:r>
            <a:endParaRPr kumimoji="1" lang="ja-JP" altLang="en-US" sz="5400" dirty="0">
              <a:solidFill>
                <a:srgbClr val="FFFF00"/>
              </a:solidFill>
            </a:endParaRPr>
          </a:p>
        </p:txBody>
      </p:sp>
      <p:pic>
        <p:nvPicPr>
          <p:cNvPr id="4" name="コンテンツ プレースホルダ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81" y="1987419"/>
            <a:ext cx="8332237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h fps_60 dt_0.017 2023-01-17 14-24-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442" y="569167"/>
            <a:ext cx="10465124" cy="5795959"/>
          </a:xfrm>
        </p:spPr>
      </p:pic>
    </p:spTree>
    <p:extLst>
      <p:ext uri="{BB962C8B-B14F-4D97-AF65-F5344CB8AC3E}">
        <p14:creationId xmlns:p14="http://schemas.microsoft.com/office/powerpoint/2010/main" val="13929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5809</TotalTime>
  <Words>50</Words>
  <Application>Microsoft Office PowerPoint</Application>
  <PresentationFormat>ワイド画面</PresentationFormat>
  <Paragraphs>27</Paragraphs>
  <Slides>6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HGP創英角ﾎﾟｯﾌﾟ体</vt:lpstr>
      <vt:lpstr>ＭＳ Ｐゴシック</vt:lpstr>
      <vt:lpstr>游ゴシック</vt:lpstr>
      <vt:lpstr>Calisto MT</vt:lpstr>
      <vt:lpstr>Trebuchet MS</vt:lpstr>
      <vt:lpstr>Wingdings 2</vt:lpstr>
      <vt:lpstr>石版</vt:lpstr>
      <vt:lpstr> パックマン    </vt:lpstr>
      <vt:lpstr> 目次</vt:lpstr>
      <vt:lpstr>ゲーム説明</vt:lpstr>
      <vt:lpstr>敵キャラクター</vt:lpstr>
      <vt:lpstr>ゲーム画面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パックマン風</dc:title>
  <dc:creator>ユイ</dc:creator>
  <cp:lastModifiedBy>ryou</cp:lastModifiedBy>
  <cp:revision>73</cp:revision>
  <dcterms:created xsi:type="dcterms:W3CDTF">2022-11-02T03:23:55Z</dcterms:created>
  <dcterms:modified xsi:type="dcterms:W3CDTF">2023-01-17T05:32:58Z</dcterms:modified>
</cp:coreProperties>
</file>